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1" r:id="rId5"/>
    <p:sldId id="262" r:id="rId6"/>
    <p:sldId id="260" r:id="rId7"/>
    <p:sldId id="263" r:id="rId8"/>
    <p:sldId id="264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854"/>
    <p:restoredTop sz="95994"/>
  </p:normalViewPr>
  <p:slideViewPr>
    <p:cSldViewPr snapToGrid="0" snapToObjects="1">
      <p:cViewPr varScale="1">
        <p:scale>
          <a:sx n="65" d="100"/>
          <a:sy n="65" d="100"/>
        </p:scale>
        <p:origin x="216" y="1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A32579-FFED-0D49-980F-AF35C4B7AB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A8D295B-8CA8-2342-8F1B-DB769174F6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8B90C6C-07AE-8244-93EC-23A4F314A3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93142-0E98-304D-B793-FF7478D29059}" type="datetimeFigureOut">
              <a:rPr lang="ru-RU" smtClean="0"/>
              <a:t>08.01.2021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49505FC-A00E-964F-9CC0-05B64C1CC9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AB5BBB2-5039-084D-B141-FC3E2E355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E03E-3925-7842-8EDC-A219772A1E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66086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9EEA10-7BC7-7449-9EDE-6960537D9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37E3ECA-095A-6D4E-A4BC-69E88BC964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D45D2D6-79E4-014F-B9CD-6832A8E8F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93142-0E98-304D-B793-FF7478D29059}" type="datetimeFigureOut">
              <a:rPr lang="ru-RU" smtClean="0"/>
              <a:t>08.01.2021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2E607D3-D141-014E-812C-4F9245D764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E394ECE-85FB-D34F-B221-F9848DA0A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E03E-3925-7842-8EDC-A219772A1E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60032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80E83054-D224-B341-90E6-C52AFF0CAF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6A60D6D-7671-574D-ACCA-0EE205061C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0DF62C4-95A6-C049-A5DE-054D9A68EE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93142-0E98-304D-B793-FF7478D29059}" type="datetimeFigureOut">
              <a:rPr lang="ru-RU" smtClean="0"/>
              <a:t>08.01.2021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57F83C5-8C93-5D43-854F-990CC9BC0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E31480A-5719-AA4A-A5D1-9ECCB1177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E03E-3925-7842-8EDC-A219772A1E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50361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6BFB42-6E24-F944-82F5-6D7483C0C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A9C40DF-2904-D64E-B437-4691CE4173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1ACE189-DD76-8A45-BB14-AE1FC8B65C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93142-0E98-304D-B793-FF7478D29059}" type="datetimeFigureOut">
              <a:rPr lang="ru-RU" smtClean="0"/>
              <a:t>08.01.2021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9FA8AA2-92B2-384F-A60E-657CB57F6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E6596FD-E811-2B4C-8414-1A503A907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E03E-3925-7842-8EDC-A219772A1E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11212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DD8E33-B2C6-2B4F-BAA5-53785A4AB4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6AA8182-1A9F-AA45-8228-F91044E323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76D61C7-DE71-EC4B-9E58-DFA9DBDD7A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93142-0E98-304D-B793-FF7478D29059}" type="datetimeFigureOut">
              <a:rPr lang="ru-RU" smtClean="0"/>
              <a:t>08.01.2021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6F4659F-2666-8D43-9F03-48B6D0F10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F89718F-D0FE-F549-9818-92D447B2C5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E03E-3925-7842-8EDC-A219772A1E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813883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C424ED6-740C-A549-A66F-4688F6F29B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0DD8E14-635F-474C-A65E-C283130123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AFAD34D-FFF7-F74A-8672-C71EB92D88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CC95B9A-26A3-BD41-A56A-5B12CDE0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93142-0E98-304D-B793-FF7478D29059}" type="datetimeFigureOut">
              <a:rPr lang="ru-RU" smtClean="0"/>
              <a:t>08.01.2021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EFA3BFF-3281-B543-842B-6D063CB2E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E42CFEC-0003-1F44-B79C-7D9EEF516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E03E-3925-7842-8EDC-A219772A1E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21173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15F373C-2288-0E45-9D0A-AF37CB10BA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BB416A9-B7EC-8B44-840B-84851D08BD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F0D264B-1DC1-6F4A-BBF0-37BB619A7D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C9A1E901-2B57-4344-BDAE-CCF14C2CA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98F0B94B-1D24-B84E-A4C0-B2530DC2D6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CDCE4070-A304-044F-AAA3-1603353675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93142-0E98-304D-B793-FF7478D29059}" type="datetimeFigureOut">
              <a:rPr lang="ru-RU" smtClean="0"/>
              <a:t>08.01.2021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F1D819A2-6C90-F34C-8CDA-4C025E58A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C16BAF8E-AA54-0C43-A3DB-C47CAFE6B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E03E-3925-7842-8EDC-A219772A1E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006616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3BC2AD0-8016-EF45-8C64-470F48BAB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4B371E62-8D08-4A4C-A6B0-A30F3C636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93142-0E98-304D-B793-FF7478D29059}" type="datetimeFigureOut">
              <a:rPr lang="ru-RU" smtClean="0"/>
              <a:t>08.01.2021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346F808-2983-AA4B-9C64-0ED949F0B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2559015-E019-BD42-A01D-ED668C4B6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E03E-3925-7842-8EDC-A219772A1E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773663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445F119B-7FBE-4B47-B57F-F2911D737B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93142-0E98-304D-B793-FF7478D29059}" type="datetimeFigureOut">
              <a:rPr lang="ru-RU" smtClean="0"/>
              <a:t>08.01.2021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3068CC4-9630-1447-9876-C569B3DB6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E250BB3-9461-EF4C-8885-1AB4BEBFA9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E03E-3925-7842-8EDC-A219772A1E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05019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267621-E3D2-2047-856E-BC9F7D947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5254A76-4566-A14D-9542-DEEC3C9BC7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25717EC-5CC6-4C40-9513-8428DCACCB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48BA4EE-06CD-1040-B67B-AB5F21607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93142-0E98-304D-B793-FF7478D29059}" type="datetimeFigureOut">
              <a:rPr lang="ru-RU" smtClean="0"/>
              <a:t>08.01.2021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CA8FB75-560B-4941-85D0-BB03AED06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818573E-DCB4-7441-A497-FBFC44D4E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E03E-3925-7842-8EDC-A219772A1E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11843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51633B-6F8B-B345-A3D9-6E2872CEEA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E170B51A-D420-B543-9096-EAC007DDBC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845EB94-6E92-8841-A312-F0E076C0F3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4C852B5-A07F-064E-A6A4-7BE24AD581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93142-0E98-304D-B793-FF7478D29059}" type="datetimeFigureOut">
              <a:rPr lang="ru-RU" smtClean="0"/>
              <a:t>08.01.2021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0776900-0566-8344-B042-DFE598FC3E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6F79D3B-51DD-A042-8F9C-BD7D9791F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E03E-3925-7842-8EDC-A219772A1E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1176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410FCB-B532-A448-B946-A80F39281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2E9993D-7C9C-4D4F-8630-80BAAF0E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CFCF597-BBA9-7546-A5E9-CB67445E8D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D93142-0E98-304D-B793-FF7478D29059}" type="datetimeFigureOut">
              <a:rPr lang="ru-RU" smtClean="0"/>
              <a:t>08.01.2021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2597425-24F5-F04A-ACF7-C1A2A1A804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2F4A59D-F5CC-6649-B20A-BF4CD1C1DD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6CE03E-3925-7842-8EDC-A219772A1E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85760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drive.google.com/drive/folders/1f8OJbou25BvhwuZPSxGUEH_fCOXZ8znd?usp=sharing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5278B50-88B6-524A-A22E-2B35F150C4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381973"/>
          </a:xfrm>
        </p:spPr>
        <p:txBody>
          <a:bodyPr/>
          <a:lstStyle/>
          <a:p>
            <a:pPr algn="ctr"/>
            <a:r>
              <a:rPr lang="ru-RU" dirty="0"/>
              <a:t>Машинное зрение</a:t>
            </a:r>
            <a:br>
              <a:rPr lang="ru-RU" dirty="0"/>
            </a:br>
            <a:r>
              <a:rPr lang="ru-RU" dirty="0"/>
              <a:t>Зачетное задание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28EB3B5-6BC1-5F47-A8D1-C27EBD4CC0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15590" y="5369667"/>
            <a:ext cx="3338209" cy="807295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ru-RU" dirty="0"/>
              <a:t>Доржиев </a:t>
            </a:r>
            <a:r>
              <a:rPr lang="ru-RU" dirty="0" err="1"/>
              <a:t>Ардан</a:t>
            </a:r>
            <a:r>
              <a:rPr lang="ru-RU" dirty="0"/>
              <a:t> </a:t>
            </a:r>
          </a:p>
          <a:p>
            <a:pPr marL="0" indent="0">
              <a:buNone/>
            </a:pPr>
            <a:r>
              <a:rPr lang="ru-RU" dirty="0"/>
              <a:t>АБД19-1М</a:t>
            </a:r>
          </a:p>
        </p:txBody>
      </p:sp>
    </p:spTree>
    <p:extLst>
      <p:ext uri="{BB962C8B-B14F-4D97-AF65-F5344CB8AC3E}">
        <p14:creationId xmlns:p14="http://schemas.microsoft.com/office/powerpoint/2010/main" val="27975507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E6492CB-3120-4F48-A992-1CCD80171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9A3D34F-7632-7A4E-AA38-5946A7D778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713718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По видео определить является ли движущийся объект человеком: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Движущиеся объекты выделить прямоугольником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Сохранить прямоугольники в виде </a:t>
            </a:r>
            <a:r>
              <a:rPr lang="ru-RU" dirty="0" err="1"/>
              <a:t>файлов</a:t>
            </a:r>
            <a:r>
              <a:rPr lang="ru-RU" dirty="0"/>
              <a:t> </a:t>
            </a:r>
            <a:r>
              <a:rPr lang="en" dirty="0"/>
              <a:t>jpg (crop)</a:t>
            </a:r>
            <a:endParaRPr lang="ru-RU" dirty="0"/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Определить класс объектов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Создать лог-файл</a:t>
            </a:r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4FF75F26-570A-614C-B99B-D7F5C0942FC0}"/>
              </a:ext>
            </a:extLst>
          </p:cNvPr>
          <p:cNvSpPr txBox="1">
            <a:spLocks/>
          </p:cNvSpPr>
          <p:nvPr/>
        </p:nvSpPr>
        <p:spPr>
          <a:xfrm>
            <a:off x="838200" y="4674280"/>
            <a:ext cx="10515600" cy="18185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dirty="0"/>
              <a:t>Все файлы проекта доступны по ссылке: </a:t>
            </a:r>
          </a:p>
          <a:p>
            <a:pPr marL="0" indent="0">
              <a:buNone/>
            </a:pPr>
            <a:r>
              <a:rPr lang="en" dirty="0">
                <a:hlinkClick r:id="rId2"/>
              </a:rPr>
              <a:t>https://drive.google.com/drive/folders/1f8OJbou25BvhwuZPSxGUEH_fCOXZ8znd?usp=sharing</a:t>
            </a:r>
            <a:r>
              <a:rPr lang="en" dirty="0"/>
              <a:t>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77707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87F17A8-087E-8449-B69D-4D01730C5B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148" y="281694"/>
            <a:ext cx="10515600" cy="807692"/>
          </a:xfrm>
        </p:spPr>
        <p:txBody>
          <a:bodyPr/>
          <a:lstStyle/>
          <a:p>
            <a:r>
              <a:rPr lang="ru-RU" dirty="0"/>
              <a:t>Реализация</a:t>
            </a:r>
            <a:r>
              <a:rPr lang="en-US" dirty="0"/>
              <a:t> (VGG16)</a:t>
            </a:r>
            <a:endParaRPr lang="ru-RU" dirty="0"/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95CD390E-CCE2-3E4B-84BF-EB125CF0757E}"/>
              </a:ext>
            </a:extLst>
          </p:cNvPr>
          <p:cNvSpPr txBox="1">
            <a:spLocks/>
          </p:cNvSpPr>
          <p:nvPr/>
        </p:nvSpPr>
        <p:spPr>
          <a:xfrm>
            <a:off x="6917635" y="1027906"/>
            <a:ext cx="5078896" cy="55484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VGG16 – ImageNet</a:t>
            </a:r>
            <a:endParaRPr lang="ru-RU" dirty="0"/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Поиск движения через разницу фонов между кадрами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Поиск контуров 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Дилатация 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Обход по всем контурам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Определение объекта в контуре с помощью </a:t>
            </a:r>
            <a:r>
              <a:rPr lang="en-US" dirty="0"/>
              <a:t>VGG16</a:t>
            </a:r>
            <a:r>
              <a:rPr lang="ru-RU" dirty="0"/>
              <a:t> 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Вывод на экран рез-та 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 err="1"/>
              <a:t>Логирование</a:t>
            </a:r>
            <a:r>
              <a:rPr lang="ru-RU" dirty="0"/>
              <a:t> рез-</a:t>
            </a:r>
            <a:r>
              <a:rPr lang="ru-RU" dirty="0" err="1"/>
              <a:t>тов</a:t>
            </a:r>
            <a:r>
              <a:rPr lang="ru-RU" dirty="0"/>
              <a:t> распознавания в </a:t>
            </a:r>
            <a:r>
              <a:rPr lang="en-US" dirty="0"/>
              <a:t>csv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Запись рез-та на видео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C2A13A44-6BC8-904E-B789-CA3CB0A814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534" y="1509039"/>
            <a:ext cx="3892827" cy="2121488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F22ECB8B-1BC4-B740-B80E-22796F3AAC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8947" y="3802106"/>
            <a:ext cx="3694044" cy="301591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E5042C6-6753-8543-B3BD-5AE16844746D}"/>
              </a:ext>
            </a:extLst>
          </p:cNvPr>
          <p:cNvSpPr txBox="1"/>
          <p:nvPr/>
        </p:nvSpPr>
        <p:spPr>
          <a:xfrm>
            <a:off x="402534" y="1076299"/>
            <a:ext cx="24121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Цикл по кадрам видео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DEC3C02-69CD-0E4B-8483-870F41545DF9}"/>
              </a:ext>
            </a:extLst>
          </p:cNvPr>
          <p:cNvSpPr txBox="1"/>
          <p:nvPr/>
        </p:nvSpPr>
        <p:spPr>
          <a:xfrm>
            <a:off x="616226" y="5068957"/>
            <a:ext cx="1565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Работа </a:t>
            </a:r>
            <a:r>
              <a:rPr lang="en-US" dirty="0"/>
              <a:t>VGG16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402073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BFA43C5-308A-2641-B048-E1991F021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540" y="315120"/>
            <a:ext cx="10515600" cy="569153"/>
          </a:xfrm>
        </p:spPr>
        <p:txBody>
          <a:bodyPr>
            <a:normAutofit fontScale="90000"/>
          </a:bodyPr>
          <a:lstStyle/>
          <a:p>
            <a:r>
              <a:rPr lang="ru-RU" dirty="0"/>
              <a:t>Демонстрация</a:t>
            </a:r>
          </a:p>
        </p:txBody>
      </p:sp>
      <p:pic>
        <p:nvPicPr>
          <p:cNvPr id="4" name="test_video_vgg16_for_pres" descr="test_video_vgg16_for_pres">
            <a:hlinkClick r:id="" action="ppaction://media"/>
            <a:extLst>
              <a:ext uri="{FF2B5EF4-FFF2-40B4-BE49-F238E27FC236}">
                <a16:creationId xmlns:a16="http://schemas.microsoft.com/office/drawing/2014/main" id="{6FBEA141-9C09-4F4E-8E63-AA2FB97B57F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49669" y="1152939"/>
            <a:ext cx="8570291" cy="4820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252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8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9FFF3A-37D7-284E-ACE1-1771F4446C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26" y="265734"/>
            <a:ext cx="3455504" cy="867327"/>
          </a:xfrm>
        </p:spPr>
        <p:txBody>
          <a:bodyPr/>
          <a:lstStyle/>
          <a:p>
            <a:r>
              <a:rPr lang="ru-RU" dirty="0" err="1"/>
              <a:t>Логирование</a:t>
            </a: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9751B60-0034-1740-9185-3C372DD061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243" y="1238250"/>
            <a:ext cx="6045200" cy="4381500"/>
          </a:xfrm>
          <a:prstGeom prst="rect">
            <a:avLst/>
          </a:prstGeom>
        </p:spPr>
      </p:pic>
      <p:sp>
        <p:nvSpPr>
          <p:cNvPr id="7" name="Объект 2">
            <a:extLst>
              <a:ext uri="{FF2B5EF4-FFF2-40B4-BE49-F238E27FC236}">
                <a16:creationId xmlns:a16="http://schemas.microsoft.com/office/drawing/2014/main" id="{1B936D2B-280B-A441-B5C6-8815BB5D29FF}"/>
              </a:ext>
            </a:extLst>
          </p:cNvPr>
          <p:cNvSpPr txBox="1">
            <a:spLocks/>
          </p:cNvSpPr>
          <p:nvPr/>
        </p:nvSpPr>
        <p:spPr>
          <a:xfrm>
            <a:off x="6611730" y="858422"/>
            <a:ext cx="5411305" cy="2494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dirty="0"/>
              <a:t>Результаты </a:t>
            </a:r>
            <a:r>
              <a:rPr lang="en-US" dirty="0"/>
              <a:t>VGG16 – ImageNet</a:t>
            </a:r>
            <a:r>
              <a:rPr lang="ru-RU" dirty="0"/>
              <a:t>: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Распознавание медленное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Сеть выдает неверные классы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Детектируются все движущиеся объекты 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D69C65B-C0C6-754F-8756-C055BF54A1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1862" y="3663882"/>
            <a:ext cx="7076738" cy="2995819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74FDFE52-47A0-8F40-952E-165CBF94BB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204" y="4572000"/>
            <a:ext cx="4387653" cy="2144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2460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87F17A8-087E-8449-B69D-4D01730C5B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052" y="365125"/>
            <a:ext cx="10515600" cy="662781"/>
          </a:xfrm>
        </p:spPr>
        <p:txBody>
          <a:bodyPr>
            <a:normAutofit fontScale="90000"/>
          </a:bodyPr>
          <a:lstStyle/>
          <a:p>
            <a:r>
              <a:rPr lang="ru-RU" dirty="0"/>
              <a:t>Реализация</a:t>
            </a:r>
            <a:r>
              <a:rPr lang="en-US" dirty="0"/>
              <a:t> (</a:t>
            </a:r>
            <a:r>
              <a:rPr lang="en-US" dirty="0" err="1"/>
              <a:t>MobileNet</a:t>
            </a:r>
            <a:r>
              <a:rPr lang="en-US" dirty="0"/>
              <a:t>)</a:t>
            </a:r>
            <a:endParaRPr lang="ru-RU" dirty="0"/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D13FFBF7-8B79-564F-9596-C809856D7717}"/>
              </a:ext>
            </a:extLst>
          </p:cNvPr>
          <p:cNvSpPr txBox="1">
            <a:spLocks/>
          </p:cNvSpPr>
          <p:nvPr/>
        </p:nvSpPr>
        <p:spPr>
          <a:xfrm>
            <a:off x="6917635" y="775252"/>
            <a:ext cx="5078896" cy="580105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err="1"/>
              <a:t>MobileNet</a:t>
            </a:r>
            <a:r>
              <a:rPr lang="en-US" dirty="0"/>
              <a:t> – COCO</a:t>
            </a:r>
            <a:r>
              <a:rPr lang="ru-RU" dirty="0"/>
              <a:t> 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Установка параметров модели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Определение всех объектов в кадре с помощью </a:t>
            </a:r>
            <a:r>
              <a:rPr lang="en-US" dirty="0" err="1"/>
              <a:t>MobileNet</a:t>
            </a:r>
            <a:r>
              <a:rPr lang="ru-RU" dirty="0"/>
              <a:t> – метод </a:t>
            </a:r>
            <a:r>
              <a:rPr lang="en" dirty="0" err="1"/>
              <a:t>cv.dnn_DetectionModel</a:t>
            </a:r>
            <a:r>
              <a:rPr lang="ru-RU" dirty="0"/>
              <a:t>()</a:t>
            </a:r>
            <a:endParaRPr lang="en" dirty="0"/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Обход по всем объектам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Вывод класса объекта 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 err="1"/>
              <a:t>Логирование</a:t>
            </a:r>
            <a:r>
              <a:rPr lang="ru-RU" dirty="0"/>
              <a:t> рез-</a:t>
            </a:r>
            <a:r>
              <a:rPr lang="ru-RU" dirty="0" err="1"/>
              <a:t>тов</a:t>
            </a:r>
            <a:r>
              <a:rPr lang="ru-RU" dirty="0"/>
              <a:t> распознавания в </a:t>
            </a:r>
            <a:r>
              <a:rPr lang="en-US" dirty="0"/>
              <a:t>csv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Запись рез-та на видео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Вывод рез-та на экран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2F5EA1F1-F8D8-5044-A4EC-796CB1673E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834" y="3960159"/>
            <a:ext cx="4426226" cy="2704303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D5E6D032-2D52-EB4C-A35B-29AB74CBB2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574" y="1479312"/>
            <a:ext cx="2667001" cy="202692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3E52CA0F-1A55-D644-A6D6-C8A0F9650B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9306" y="1545689"/>
            <a:ext cx="3256599" cy="181961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94679D7-B4F4-8749-9D8E-9F44E71B21FC}"/>
              </a:ext>
            </a:extLst>
          </p:cNvPr>
          <p:cNvSpPr txBox="1"/>
          <p:nvPr/>
        </p:nvSpPr>
        <p:spPr>
          <a:xfrm>
            <a:off x="1784075" y="3588452"/>
            <a:ext cx="24121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Цикл по кадрам видео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E687663-1E13-3540-A7D7-F06804B6424E}"/>
              </a:ext>
            </a:extLst>
          </p:cNvPr>
          <p:cNvSpPr txBox="1"/>
          <p:nvPr/>
        </p:nvSpPr>
        <p:spPr>
          <a:xfrm>
            <a:off x="4027940" y="1173982"/>
            <a:ext cx="1835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Загрузка классов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2CAA79D-4287-9943-B42F-6B7EE1595446}"/>
              </a:ext>
            </a:extLst>
          </p:cNvPr>
          <p:cNvSpPr txBox="1"/>
          <p:nvPr/>
        </p:nvSpPr>
        <p:spPr>
          <a:xfrm>
            <a:off x="806393" y="1108793"/>
            <a:ext cx="1501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Загрузка сети</a:t>
            </a:r>
          </a:p>
        </p:txBody>
      </p:sp>
    </p:spTree>
    <p:extLst>
      <p:ext uri="{BB962C8B-B14F-4D97-AF65-F5344CB8AC3E}">
        <p14:creationId xmlns:p14="http://schemas.microsoft.com/office/powerpoint/2010/main" val="38563341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BFA43C5-308A-2641-B048-E1991F021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756" y="365125"/>
            <a:ext cx="10515600" cy="737336"/>
          </a:xfrm>
        </p:spPr>
        <p:txBody>
          <a:bodyPr/>
          <a:lstStyle/>
          <a:p>
            <a:r>
              <a:rPr lang="ru-RU" dirty="0"/>
              <a:t>Демонстрация</a:t>
            </a:r>
          </a:p>
        </p:txBody>
      </p:sp>
      <p:pic>
        <p:nvPicPr>
          <p:cNvPr id="3" name="test_video_mobilenet_for_pres" descr="test_video_mobilenet_for_pres">
            <a:hlinkClick r:id="" action="ppaction://media"/>
            <a:extLst>
              <a:ext uri="{FF2B5EF4-FFF2-40B4-BE49-F238E27FC236}">
                <a16:creationId xmlns:a16="http://schemas.microsoft.com/office/drawing/2014/main" id="{6EAF3CEF-E551-A649-846B-21A0886E374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28192" y="1227024"/>
            <a:ext cx="8050695" cy="4528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851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05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9FFF3A-37D7-284E-ACE1-1771F4446C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811" y="217073"/>
            <a:ext cx="10515600" cy="728179"/>
          </a:xfrm>
        </p:spPr>
        <p:txBody>
          <a:bodyPr/>
          <a:lstStyle/>
          <a:p>
            <a:r>
              <a:rPr lang="ru-RU" dirty="0" err="1"/>
              <a:t>Логирование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079DF1D-B2AE-D149-A965-F6DFA31B37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811" y="1253366"/>
            <a:ext cx="5422900" cy="3149600"/>
          </a:xfrm>
          <a:prstGeom prst="rect">
            <a:avLst/>
          </a:prstGeom>
        </p:spPr>
      </p:pic>
      <p:sp>
        <p:nvSpPr>
          <p:cNvPr id="5" name="Объект 2">
            <a:extLst>
              <a:ext uri="{FF2B5EF4-FFF2-40B4-BE49-F238E27FC236}">
                <a16:creationId xmlns:a16="http://schemas.microsoft.com/office/drawing/2014/main" id="{F8DBFE5E-2AA5-8E48-BE28-E8DA3AB04CB7}"/>
              </a:ext>
            </a:extLst>
          </p:cNvPr>
          <p:cNvSpPr txBox="1">
            <a:spLocks/>
          </p:cNvSpPr>
          <p:nvPr/>
        </p:nvSpPr>
        <p:spPr>
          <a:xfrm>
            <a:off x="6304723" y="638173"/>
            <a:ext cx="5668342" cy="24214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000" dirty="0"/>
              <a:t>Результаты </a:t>
            </a:r>
            <a:r>
              <a:rPr lang="en-US" sz="2000" dirty="0" err="1"/>
              <a:t>MobileNet</a:t>
            </a:r>
            <a:r>
              <a:rPr lang="en-US" sz="2000" dirty="0"/>
              <a:t> – COCO</a:t>
            </a:r>
            <a:r>
              <a:rPr lang="ru-RU" sz="2000" dirty="0"/>
              <a:t>:</a:t>
            </a:r>
          </a:p>
          <a:p>
            <a:pPr marL="514350" indent="-514350">
              <a:buFont typeface="+mj-lt"/>
              <a:buAutoNum type="arabicPeriod"/>
            </a:pPr>
            <a:r>
              <a:rPr lang="ru-RU" sz="2000" dirty="0"/>
              <a:t>Распознавание быстрое</a:t>
            </a:r>
          </a:p>
          <a:p>
            <a:pPr marL="514350" indent="-514350">
              <a:buFont typeface="+mj-lt"/>
              <a:buAutoNum type="arabicPeriod"/>
            </a:pPr>
            <a:r>
              <a:rPr lang="ru-RU" sz="2000" dirty="0"/>
              <a:t>Сеть выдает верные классы</a:t>
            </a:r>
          </a:p>
          <a:p>
            <a:pPr marL="514350" indent="-514350">
              <a:buFont typeface="+mj-lt"/>
              <a:buAutoNum type="arabicPeriod"/>
            </a:pPr>
            <a:r>
              <a:rPr lang="ru-RU" sz="2000" dirty="0"/>
              <a:t>Детектируются не все движущиеся объекты</a:t>
            </a:r>
          </a:p>
          <a:p>
            <a:pPr marL="514350" indent="-514350">
              <a:buFont typeface="+mj-lt"/>
              <a:buAutoNum type="arabicPeriod"/>
            </a:pPr>
            <a:r>
              <a:rPr lang="ru-RU" sz="2000" dirty="0"/>
              <a:t>Правильно определяются люди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55C3970-B9BF-EA4A-8E8B-E75713BD0C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0276" y="3326917"/>
            <a:ext cx="6302789" cy="3303142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0C93DAC1-91A0-AE4E-84C6-46E5EF8055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316" y="4921976"/>
            <a:ext cx="5875684" cy="1718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12038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1682</TotalTime>
  <Words>203</Words>
  <Application>Microsoft Macintosh PowerPoint</Application>
  <PresentationFormat>Широкоэкранный</PresentationFormat>
  <Paragraphs>48</Paragraphs>
  <Slides>8</Slides>
  <Notes>0</Notes>
  <HiddenSlides>0</HiddenSlides>
  <MMClips>2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Тема Office</vt:lpstr>
      <vt:lpstr>Машинное зрение Зачетное задание</vt:lpstr>
      <vt:lpstr>Задание</vt:lpstr>
      <vt:lpstr>Реализация (VGG16)</vt:lpstr>
      <vt:lpstr>Демонстрация</vt:lpstr>
      <vt:lpstr>Логирование</vt:lpstr>
      <vt:lpstr>Реализация (MobileNet)</vt:lpstr>
      <vt:lpstr>Демонстрация</vt:lpstr>
      <vt:lpstr>Логирование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Машинное зрение.  Лаб. Работа №3</dc:title>
  <dc:creator>Ардан Доржиев</dc:creator>
  <cp:lastModifiedBy>Ардан Доржиев</cp:lastModifiedBy>
  <cp:revision>95</cp:revision>
  <dcterms:created xsi:type="dcterms:W3CDTF">2020-12-01T04:34:21Z</dcterms:created>
  <dcterms:modified xsi:type="dcterms:W3CDTF">2021-01-08T19:12:03Z</dcterms:modified>
</cp:coreProperties>
</file>

<file path=docProps/thumbnail.jpeg>
</file>